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08" r:id="rId1"/>
  </p:sldMasterIdLst>
  <p:sldIdLst>
    <p:sldId id="256" r:id="rId2"/>
    <p:sldId id="270" r:id="rId3"/>
    <p:sldId id="271" r:id="rId4"/>
    <p:sldId id="272" r:id="rId5"/>
    <p:sldId id="273" r:id="rId6"/>
    <p:sldId id="274" r:id="rId7"/>
    <p:sldId id="275" r:id="rId8"/>
    <p:sldId id="276" r:id="rId9"/>
    <p:sldId id="277" r:id="rId10"/>
    <p:sldId id="26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4D8EBC-3024-4DDA-8427-E852F950FADF}" v="16" dt="2019-03-22T18:09:23.7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6" y="115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3/22/2019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4700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60375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607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6758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997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92664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9411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589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31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1563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pPr/>
              <a:t>3/22/2019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39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3/22/2019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0353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8.svg"/><Relationship Id="rId18" Type="http://schemas.openxmlformats.org/officeDocument/2006/relationships/image" Target="../media/image11.png"/><Relationship Id="rId3" Type="http://schemas.microsoft.com/office/2017/06/relationships/model3d" Target="../media/model3d1.glb"/><Relationship Id="rId21" Type="http://schemas.openxmlformats.org/officeDocument/2006/relationships/image" Target="../media/image13.png"/><Relationship Id="rId7" Type="http://schemas.openxmlformats.org/officeDocument/2006/relationships/hyperlink" Target="https://cacadets.org/" TargetMode="External"/><Relationship Id="rId12" Type="http://schemas.openxmlformats.org/officeDocument/2006/relationships/image" Target="../media/image7.png"/><Relationship Id="rId17" Type="http://schemas.openxmlformats.org/officeDocument/2006/relationships/slide" Target="slide5.xml"/><Relationship Id="rId2" Type="http://schemas.openxmlformats.org/officeDocument/2006/relationships/image" Target="../media/image3.jpeg"/><Relationship Id="rId16" Type="http://schemas.openxmlformats.org/officeDocument/2006/relationships/image" Target="../media/image10.svg"/><Relationship Id="rId20" Type="http://schemas.openxmlformats.org/officeDocument/2006/relationships/slide" Target="slide6.xml"/><Relationship Id="rId1" Type="http://schemas.openxmlformats.org/officeDocument/2006/relationships/slideLayout" Target="../slideLayouts/slideLayout9.xml"/><Relationship Id="rId6" Type="http://schemas.openxmlformats.org/officeDocument/2006/relationships/image" Target="../media/image4.png"/><Relationship Id="rId11" Type="http://schemas.openxmlformats.org/officeDocument/2006/relationships/slide" Target="slide3.xml"/><Relationship Id="rId24" Type="http://schemas.openxmlformats.org/officeDocument/2006/relationships/slide" Target="slide7.xml"/><Relationship Id="rId5" Type="http://schemas.openxmlformats.org/officeDocument/2006/relationships/image" Target="../media/image4.png"/><Relationship Id="rId15" Type="http://schemas.openxmlformats.org/officeDocument/2006/relationships/image" Target="../media/image9.png"/><Relationship Id="rId23" Type="http://schemas.openxmlformats.org/officeDocument/2006/relationships/slide" Target="slide9.xml"/><Relationship Id="rId10" Type="http://schemas.openxmlformats.org/officeDocument/2006/relationships/image" Target="../media/image6.svg"/><Relationship Id="rId19" Type="http://schemas.openxmlformats.org/officeDocument/2006/relationships/image" Target="../media/image12.svg"/><Relationship Id="rId4" Type="http://schemas.openxmlformats.org/officeDocument/2006/relationships/hyperlink" Target="https://www.remix3d.com/details/G009SXQB40VW" TargetMode="External"/><Relationship Id="rId9" Type="http://schemas.openxmlformats.org/officeDocument/2006/relationships/image" Target="../media/image5.png"/><Relationship Id="rId14" Type="http://schemas.openxmlformats.org/officeDocument/2006/relationships/slide" Target="slide8.xml"/><Relationship Id="rId22"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xml"/><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xml"/><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java.com/en/download/" TargetMode="External"/><Relationship Id="rId2" Type="http://schemas.openxmlformats.org/officeDocument/2006/relationships/slide" Target="slide2.xml"/><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mailto:Deborah.Shuford@cacadets.org" TargetMode="External"/><Relationship Id="rId1" Type="http://schemas.openxmlformats.org/officeDocument/2006/relationships/slideLayout" Target="../slideLayouts/slideLayout4.xml"/><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image of empty picture frames on a wall">
            <a:extLst>
              <a:ext uri="{FF2B5EF4-FFF2-40B4-BE49-F238E27FC236}">
                <a16:creationId xmlns:a16="http://schemas.microsoft.com/office/drawing/2014/main" id="{74B1416E-E144-4B0E-9CB1-2137FB57B75D}"/>
              </a:ext>
            </a:extLst>
          </p:cNvPr>
          <p:cNvPicPr>
            <a:picLocks noChangeAspect="1"/>
          </p:cNvPicPr>
          <p:nvPr/>
        </p:nvPicPr>
        <p:blipFill rotWithShape="1">
          <a:blip r:embed="rId2"/>
          <a:srcRect l="787" t="9815" r="8304" b="13286"/>
          <a:stretch/>
        </p:blipFill>
        <p:spPr>
          <a:xfrm>
            <a:off x="2" y="10"/>
            <a:ext cx="12191695" cy="6857990"/>
          </a:xfrm>
          <a:prstGeom prst="rect">
            <a:avLst/>
          </a:prstGeom>
        </p:spPr>
      </p:pic>
      <p:sp>
        <p:nvSpPr>
          <p:cNvPr id="34" name="Rectangle 33">
            <a:extLst>
              <a:ext uri="{FF2B5EF4-FFF2-40B4-BE49-F238E27FC236}">
                <a16:creationId xmlns:a16="http://schemas.microsoft.com/office/drawing/2014/main" id="{A4092ECB-D375-4A85-AD6E-85644D2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BDDBEB-2A0E-4470-BE29-A528A3A60875}"/>
              </a:ext>
            </a:extLst>
          </p:cNvPr>
          <p:cNvSpPr>
            <a:spLocks noGrp="1"/>
          </p:cNvSpPr>
          <p:nvPr>
            <p:ph type="ctrTitle"/>
          </p:nvPr>
        </p:nvSpPr>
        <p:spPr>
          <a:xfrm>
            <a:off x="1196351" y="3236470"/>
            <a:ext cx="6829044" cy="1252601"/>
          </a:xfrm>
        </p:spPr>
        <p:txBody>
          <a:bodyPr>
            <a:normAutofit/>
          </a:bodyPr>
          <a:lstStyle/>
          <a:p>
            <a:r>
              <a:rPr lang="en-US" sz="4100" dirty="0">
                <a:solidFill>
                  <a:srgbClr val="FFFFFE"/>
                </a:solidFill>
              </a:rPr>
              <a:t>Travel Orders and Request Form</a:t>
            </a:r>
          </a:p>
        </p:txBody>
      </p:sp>
      <p:sp>
        <p:nvSpPr>
          <p:cNvPr id="3" name="Subtitle 2">
            <a:extLst>
              <a:ext uri="{FF2B5EF4-FFF2-40B4-BE49-F238E27FC236}">
                <a16:creationId xmlns:a16="http://schemas.microsoft.com/office/drawing/2014/main" id="{1D090625-51CE-4ECB-81A4-C4905F3FBFE9}"/>
              </a:ext>
            </a:extLst>
          </p:cNvPr>
          <p:cNvSpPr>
            <a:spLocks noGrp="1"/>
          </p:cNvSpPr>
          <p:nvPr>
            <p:ph type="subTitle" idx="1"/>
          </p:nvPr>
        </p:nvSpPr>
        <p:spPr>
          <a:xfrm>
            <a:off x="1196350" y="4784894"/>
            <a:ext cx="6829043" cy="716529"/>
          </a:xfrm>
        </p:spPr>
        <p:txBody>
          <a:bodyPr vert="horz" lIns="91440" tIns="91440" rIns="91440" bIns="91440" rtlCol="0" anchor="t">
            <a:normAutofit/>
          </a:bodyPr>
          <a:lstStyle/>
          <a:p>
            <a:r>
              <a:rPr lang="en-US" sz="1600" dirty="0">
                <a:solidFill>
                  <a:schemeClr val="bg2"/>
                </a:solidFill>
              </a:rPr>
              <a:t>California cadet corps</a:t>
            </a:r>
          </a:p>
        </p:txBody>
      </p:sp>
      <p:cxnSp>
        <p:nvCxnSpPr>
          <p:cNvPr id="36" name="Straight Connector 35">
            <a:extLst>
              <a:ext uri="{FF2B5EF4-FFF2-40B4-BE49-F238E27FC236}">
                <a16:creationId xmlns:a16="http://schemas.microsoft.com/office/drawing/2014/main" id="{B6C1711D-6DAC-4FE1-B7B6-AC8A81B84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0525" y="4666480"/>
            <a:ext cx="68290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0101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2" name="Picture 8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84" name="Straight Connector 8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Picture 4" descr="White stairs">
            <a:extLst>
              <a:ext uri="{FF2B5EF4-FFF2-40B4-BE49-F238E27FC236}">
                <a16:creationId xmlns:a16="http://schemas.microsoft.com/office/drawing/2014/main" id="{BDEE4019-56F2-459C-B15D-76C0CDC216F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flipH="1">
            <a:off x="2" y="10"/>
            <a:ext cx="12191695" cy="6857990"/>
          </a:xfrm>
          <a:prstGeom prst="rect">
            <a:avLst/>
          </a:prstGeom>
          <a:solidFill>
            <a:schemeClr val="bg2">
              <a:lumMod val="90000"/>
            </a:schemeClr>
          </a:solidFill>
        </p:spPr>
      </p:pic>
      <p:sp>
        <p:nvSpPr>
          <p:cNvPr id="88" name="Rectangle 87">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34342C-2173-4B23-9C3C-2950C6A3983D}"/>
              </a:ext>
            </a:extLst>
          </p:cNvPr>
          <p:cNvSpPr>
            <a:spLocks noGrp="1"/>
          </p:cNvSpPr>
          <p:nvPr>
            <p:ph type="title"/>
          </p:nvPr>
        </p:nvSpPr>
        <p:spPr>
          <a:xfrm>
            <a:off x="4065511" y="3236470"/>
            <a:ext cx="6832500" cy="1252601"/>
          </a:xfrm>
        </p:spPr>
        <p:txBody>
          <a:bodyPr vert="horz" lIns="91440" tIns="45720" rIns="91440" bIns="0" rtlCol="0" anchor="b">
            <a:normAutofit/>
          </a:bodyPr>
          <a:lstStyle/>
          <a:p>
            <a:r>
              <a:rPr lang="en-US" sz="4100" dirty="0">
                <a:solidFill>
                  <a:srgbClr val="FFFFFE"/>
                </a:solidFill>
              </a:rPr>
              <a:t>Thank you!</a:t>
            </a:r>
          </a:p>
        </p:txBody>
      </p:sp>
      <p:cxnSp>
        <p:nvCxnSpPr>
          <p:cNvPr id="90" name="Straight Connector 89">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9833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4" name="Picture 73">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76" name="Straight Connector 75">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80" name="Rectangle 79">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Connector 81">
            <a:extLst>
              <a:ext uri="{FF2B5EF4-FFF2-40B4-BE49-F238E27FC236}">
                <a16:creationId xmlns:a16="http://schemas.microsoft.com/office/drawing/2014/main" id="{28A657A7-C4E5-425B-98FA-BB817FF7BF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3" name="Title 1">
            <a:extLst>
              <a:ext uri="{FF2B5EF4-FFF2-40B4-BE49-F238E27FC236}">
                <a16:creationId xmlns:a16="http://schemas.microsoft.com/office/drawing/2014/main" id="{69F1744A-CA11-44DA-AE09-C24B436C1B4F}"/>
              </a:ext>
            </a:extLst>
          </p:cNvPr>
          <p:cNvSpPr>
            <a:spLocks noGrp="1"/>
          </p:cNvSpPr>
          <p:nvPr>
            <p:ph type="title"/>
          </p:nvPr>
        </p:nvSpPr>
        <p:spPr>
          <a:xfrm>
            <a:off x="7137820" y="1061192"/>
            <a:ext cx="3520367" cy="1049235"/>
          </a:xfrm>
        </p:spPr>
        <p:txBody>
          <a:bodyPr vert="horz" lIns="91440" tIns="45720" rIns="91440" bIns="45720" rtlCol="0" anchor="t">
            <a:normAutofit/>
          </a:bodyPr>
          <a:lstStyle/>
          <a:p>
            <a:pPr algn="ctr"/>
            <a:r>
              <a:rPr lang="en-US" dirty="0"/>
              <a:t>The process</a:t>
            </a:r>
          </a:p>
        </p:txBody>
      </p:sp>
      <p:sp>
        <p:nvSpPr>
          <p:cNvPr id="84" name="Rectangle 83">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86" name="Group 85">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87" name="Rectangle 86">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90" name="Picture 89">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92" name="Straight Connector 91">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m3d="http://schemas.microsoft.com/office/drawing/2017/model3d">
        <mc:Choice Requires="am3d">
          <p:graphicFrame>
            <p:nvGraphicFramePr>
              <p:cNvPr id="2" name="3D Model 1" descr="Gears">
                <a:extLst>
                  <a:ext uri="{FF2B5EF4-FFF2-40B4-BE49-F238E27FC236}">
                    <a16:creationId xmlns:a16="http://schemas.microsoft.com/office/drawing/2014/main" id="{7360D5F1-C4F2-445C-AA05-04A4705D3ED4}"/>
                  </a:ext>
                </a:extLst>
              </p:cNvPr>
              <p:cNvGraphicFramePr>
                <a:graphicFrameLocks noChangeAspect="1"/>
              </p:cNvGraphicFramePr>
              <p:nvPr>
                <p:extLst>
                  <p:ext uri="{D42A27DB-BD31-4B8C-83A1-F6EECF244321}">
                    <p14:modId xmlns:p14="http://schemas.microsoft.com/office/powerpoint/2010/main" val="1263632422"/>
                  </p:ext>
                </p:extLst>
              </p:nvPr>
            </p:nvGraphicFramePr>
            <p:xfrm>
              <a:off x="1637477" y="1226728"/>
              <a:ext cx="4155075" cy="3209202"/>
            </p:xfrm>
            <a:graphic>
              <a:graphicData uri="http://schemas.microsoft.com/office/drawing/2017/model3d">
                <am3d:model3d r:embed="rId3">
                  <am3d:spPr>
                    <a:xfrm>
                      <a:off x="0" y="0"/>
                      <a:ext cx="4155075" cy="3209202"/>
                    </a:xfrm>
                    <a:prstGeom prst="rect">
                      <a:avLst/>
                    </a:prstGeom>
                  </am3d:spPr>
                  <am3d:camera>
                    <am3d:pos x="0" y="0" z="60106359"/>
                    <am3d:up dx="0" dy="36000000" dz="0"/>
                    <am3d:lookAt x="0" y="0" z="0"/>
                    <am3d:perspective fov="2700000"/>
                  </am3d:camera>
                  <am3d:trans>
                    <am3d:meterPerModelUnit n="1907604" d="1000000"/>
                    <am3d:preTrans dx="718081" dy="-13902428" dz="156387"/>
                    <am3d:scale>
                      <am3d:sx n="1000000" d="1000000"/>
                      <am3d:sy n="1000000" d="1000000"/>
                      <am3d:sz n="1000000" d="1000000"/>
                    </am3d:scale>
                    <am3d:rot/>
                    <am3d:postTrans dx="0" dy="0" dz="0"/>
                  </am3d:trans>
                  <am3d:attrSrcUrl r:id="rId4"/>
                  <am3d:raster rName="Office3DRenderer" rVer="16.0.8326">
                    <am3d:blip r:embed="rId5"/>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Model 1" descr="Gears">
                <a:extLst>
                  <a:ext uri="{FF2B5EF4-FFF2-40B4-BE49-F238E27FC236}">
                    <a16:creationId xmlns:a16="http://schemas.microsoft.com/office/drawing/2014/main" id="{7360D5F1-C4F2-445C-AA05-04A4705D3ED4}"/>
                  </a:ext>
                </a:extLst>
              </p:cNvPr>
              <p:cNvPicPr>
                <a:picLocks noGrp="1" noRot="1" noChangeAspect="1" noMove="1" noResize="1" noEditPoints="1" noAdjustHandles="1" noChangeArrowheads="1" noChangeShapeType="1" noCrop="1"/>
              </p:cNvPicPr>
              <p:nvPr/>
            </p:nvPicPr>
            <p:blipFill>
              <a:blip r:embed="rId6"/>
              <a:stretch>
                <a:fillRect/>
              </a:stretch>
            </p:blipFill>
            <p:spPr>
              <a:xfrm>
                <a:off x="1637477" y="1226728"/>
                <a:ext cx="4155075" cy="3209202"/>
              </a:xfrm>
              <a:prstGeom prst="rect">
                <a:avLst/>
              </a:prstGeom>
            </p:spPr>
          </p:pic>
        </mc:Fallback>
      </mc:AlternateContent>
      <p:sp>
        <p:nvSpPr>
          <p:cNvPr id="5" name="Rectangle 4">
            <a:extLst>
              <a:ext uri="{FF2B5EF4-FFF2-40B4-BE49-F238E27FC236}">
                <a16:creationId xmlns:a16="http://schemas.microsoft.com/office/drawing/2014/main" id="{A88058ED-C784-40E8-BE86-F9C759B015A8}"/>
              </a:ext>
            </a:extLst>
          </p:cNvPr>
          <p:cNvSpPr/>
          <p:nvPr/>
        </p:nvSpPr>
        <p:spPr>
          <a:xfrm>
            <a:off x="2768777" y="4535433"/>
            <a:ext cx="1892473" cy="461665"/>
          </a:xfrm>
          <a:prstGeom prst="rect">
            <a:avLst/>
          </a:prstGeom>
          <a:noFill/>
        </p:spPr>
        <p:txBody>
          <a:bodyPr wrap="square" lIns="91440" tIns="45720" rIns="91440" bIns="45720">
            <a:spAutoFit/>
          </a:bodyPr>
          <a:lstStyle/>
          <a:p>
            <a:pPr algn="ctr"/>
            <a:r>
              <a:rPr lang="en-US" sz="2400" dirty="0">
                <a:ln w="0"/>
                <a:effectLst>
                  <a:outerShdw blurRad="38100" dist="38100" dir="2700000" algn="tl">
                    <a:srgbClr val="000000">
                      <a:alpha val="43137"/>
                    </a:srgbClr>
                  </a:outerShdw>
                </a:effectLst>
              </a:rPr>
              <a:t>Cacadets.org</a:t>
            </a:r>
            <a:endParaRPr lang="en-US" sz="2400" b="0" cap="none" spc="0" dirty="0">
              <a:ln w="0"/>
              <a:effectLst>
                <a:outerShdw blurRad="38100" dist="38100" dir="2700000" algn="tl">
                  <a:srgbClr val="000000">
                    <a:alpha val="43137"/>
                  </a:srgbClr>
                </a:outerShdw>
              </a:effectLst>
            </a:endParaRPr>
          </a:p>
        </p:txBody>
      </p:sp>
      <p:sp>
        <p:nvSpPr>
          <p:cNvPr id="7" name="Rectangle 6">
            <a:hlinkClick r:id="rId7"/>
            <a:extLst>
              <a:ext uri="{FF2B5EF4-FFF2-40B4-BE49-F238E27FC236}">
                <a16:creationId xmlns:a16="http://schemas.microsoft.com/office/drawing/2014/main" id="{CB5DEE29-BFBF-4C9D-A270-39718608205B}"/>
              </a:ext>
            </a:extLst>
          </p:cNvPr>
          <p:cNvSpPr/>
          <p:nvPr/>
        </p:nvSpPr>
        <p:spPr>
          <a:xfrm>
            <a:off x="2461846" y="4535433"/>
            <a:ext cx="2505808" cy="520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hlinkClick r:id="rId8" action="ppaction://hlinksldjump"/>
            <a:extLst>
              <a:ext uri="{FF2B5EF4-FFF2-40B4-BE49-F238E27FC236}">
                <a16:creationId xmlns:a16="http://schemas.microsoft.com/office/drawing/2014/main" id="{8A9F1ACB-8E29-4F09-B547-A63B2AC3E873}"/>
              </a:ext>
            </a:extLst>
          </p:cNvPr>
          <p:cNvSpPr/>
          <p:nvPr/>
        </p:nvSpPr>
        <p:spPr>
          <a:xfrm>
            <a:off x="8382920" y="2148073"/>
            <a:ext cx="550271" cy="548378"/>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5" name="Rectangle 54" descr="Car">
            <a:hlinkClick r:id="rId8" action="ppaction://hlinksldjump"/>
            <a:extLst>
              <a:ext uri="{FF2B5EF4-FFF2-40B4-BE49-F238E27FC236}">
                <a16:creationId xmlns:a16="http://schemas.microsoft.com/office/drawing/2014/main" id="{2E6B2239-1EC1-47B2-89B4-59CAFC20CAF2}"/>
              </a:ext>
            </a:extLst>
          </p:cNvPr>
          <p:cNvSpPr/>
          <p:nvPr/>
        </p:nvSpPr>
        <p:spPr>
          <a:xfrm>
            <a:off x="8500191" y="2264941"/>
            <a:ext cx="315729" cy="314643"/>
          </a:xfrm>
          <a:prstGeom prst="rect">
            <a:avLst/>
          </a:prstGeom>
          <a:blipFill>
            <a:blip r:embed="rId9">
              <a:extLs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56" name="Group 55">
            <a:extLst>
              <a:ext uri="{FF2B5EF4-FFF2-40B4-BE49-F238E27FC236}">
                <a16:creationId xmlns:a16="http://schemas.microsoft.com/office/drawing/2014/main" id="{3BA34CE8-05EC-4941-B756-CCFCDC140A57}"/>
              </a:ext>
            </a:extLst>
          </p:cNvPr>
          <p:cNvGrpSpPr/>
          <p:nvPr/>
        </p:nvGrpSpPr>
        <p:grpSpPr>
          <a:xfrm>
            <a:off x="8060900" y="2765027"/>
            <a:ext cx="1204101" cy="215751"/>
            <a:chOff x="1406075" y="700734"/>
            <a:chExt cx="1204101" cy="215751"/>
          </a:xfrm>
        </p:grpSpPr>
        <p:sp>
          <p:nvSpPr>
            <p:cNvPr id="100" name="Rectangle 99">
              <a:extLst>
                <a:ext uri="{FF2B5EF4-FFF2-40B4-BE49-F238E27FC236}">
                  <a16:creationId xmlns:a16="http://schemas.microsoft.com/office/drawing/2014/main" id="{21BAF0D0-D6B6-4D58-8A9C-56F97B684DE5}"/>
                </a:ext>
              </a:extLst>
            </p:cNvPr>
            <p:cNvSpPr/>
            <p:nvPr/>
          </p:nvSpPr>
          <p:spPr>
            <a:xfrm>
              <a:off x="1406075" y="700734"/>
              <a:ext cx="1204101" cy="2157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1" name="TextBox 100">
              <a:extLst>
                <a:ext uri="{FF2B5EF4-FFF2-40B4-BE49-F238E27FC236}">
                  <a16:creationId xmlns:a16="http://schemas.microsoft.com/office/drawing/2014/main" id="{BE36B71E-6D41-4FE2-91FE-3A811B5601F0}"/>
                </a:ext>
              </a:extLst>
            </p:cNvPr>
            <p:cNvSpPr txBox="1"/>
            <p:nvPr/>
          </p:nvSpPr>
          <p:spPr>
            <a:xfrm>
              <a:off x="1406075" y="700734"/>
              <a:ext cx="1204101" cy="2157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Travel resources</a:t>
              </a:r>
              <a:endParaRPr lang="ru-RU" sz="1100" kern="1200" dirty="0"/>
            </a:p>
          </p:txBody>
        </p:sp>
      </p:grpSp>
      <p:sp>
        <p:nvSpPr>
          <p:cNvPr id="57" name="Oval 56">
            <a:hlinkClick r:id="rId11" action="ppaction://hlinksldjump"/>
            <a:extLst>
              <a:ext uri="{FF2B5EF4-FFF2-40B4-BE49-F238E27FC236}">
                <a16:creationId xmlns:a16="http://schemas.microsoft.com/office/drawing/2014/main" id="{C2EE498E-C4DA-4ABD-B2FB-C60F1869D8F6}"/>
              </a:ext>
            </a:extLst>
          </p:cNvPr>
          <p:cNvSpPr/>
          <p:nvPr/>
        </p:nvSpPr>
        <p:spPr>
          <a:xfrm>
            <a:off x="7011923" y="2151519"/>
            <a:ext cx="550271" cy="548378"/>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8" name="Rectangle 57" descr="Contract">
            <a:hlinkClick r:id="rId11" action="ppaction://hlinksldjump"/>
            <a:extLst>
              <a:ext uri="{FF2B5EF4-FFF2-40B4-BE49-F238E27FC236}">
                <a16:creationId xmlns:a16="http://schemas.microsoft.com/office/drawing/2014/main" id="{3727C3EE-42F4-45BF-A1F2-FACA0B138653}"/>
              </a:ext>
            </a:extLst>
          </p:cNvPr>
          <p:cNvSpPr/>
          <p:nvPr/>
        </p:nvSpPr>
        <p:spPr>
          <a:xfrm>
            <a:off x="7129213" y="2268396"/>
            <a:ext cx="315729" cy="314643"/>
          </a:xfrm>
          <a:prstGeom prst="rect">
            <a:avLst/>
          </a:prstGeom>
          <a:blipFill>
            <a:blip r:embed="rId12">
              <a:extLst>
                <a:ext uri="{96DAC541-7B7A-43D3-8B79-37D633B846F1}">
                  <asvg:svgBlip xmlns:asvg="http://schemas.microsoft.com/office/drawing/2016/SVG/main" r:embed="rId13"/>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59" name="Group 58">
            <a:extLst>
              <a:ext uri="{FF2B5EF4-FFF2-40B4-BE49-F238E27FC236}">
                <a16:creationId xmlns:a16="http://schemas.microsoft.com/office/drawing/2014/main" id="{4B7A92CB-A388-4DAB-A860-F2FCF9DEAEAE}"/>
              </a:ext>
            </a:extLst>
          </p:cNvPr>
          <p:cNvGrpSpPr/>
          <p:nvPr/>
        </p:nvGrpSpPr>
        <p:grpSpPr>
          <a:xfrm>
            <a:off x="6818967" y="2785741"/>
            <a:ext cx="902084" cy="215751"/>
            <a:chOff x="164142" y="721448"/>
            <a:chExt cx="902084" cy="215751"/>
          </a:xfrm>
        </p:grpSpPr>
        <p:sp>
          <p:nvSpPr>
            <p:cNvPr id="98" name="Rectangle 97">
              <a:extLst>
                <a:ext uri="{FF2B5EF4-FFF2-40B4-BE49-F238E27FC236}">
                  <a16:creationId xmlns:a16="http://schemas.microsoft.com/office/drawing/2014/main" id="{890FDD33-A566-4AEA-A32C-B5167F94503C}"/>
                </a:ext>
              </a:extLst>
            </p:cNvPr>
            <p:cNvSpPr/>
            <p:nvPr/>
          </p:nvSpPr>
          <p:spPr>
            <a:xfrm>
              <a:off x="164142" y="721448"/>
              <a:ext cx="902084" cy="2157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9" name="TextBox 98">
              <a:extLst>
                <a:ext uri="{FF2B5EF4-FFF2-40B4-BE49-F238E27FC236}">
                  <a16:creationId xmlns:a16="http://schemas.microsoft.com/office/drawing/2014/main" id="{FED7D6D3-EC15-4969-B029-25508400B015}"/>
                </a:ext>
              </a:extLst>
            </p:cNvPr>
            <p:cNvSpPr txBox="1"/>
            <p:nvPr/>
          </p:nvSpPr>
          <p:spPr>
            <a:xfrm>
              <a:off x="164142" y="721448"/>
              <a:ext cx="902084" cy="2157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Travel Request Form</a:t>
              </a:r>
              <a:endParaRPr lang="ru-RU" sz="1100" kern="1200" dirty="0"/>
            </a:p>
          </p:txBody>
        </p:sp>
      </p:grpSp>
      <p:sp>
        <p:nvSpPr>
          <p:cNvPr id="60" name="Oval 59">
            <a:hlinkClick r:id="rId14" action="ppaction://hlinksldjump"/>
            <a:extLst>
              <a:ext uri="{FF2B5EF4-FFF2-40B4-BE49-F238E27FC236}">
                <a16:creationId xmlns:a16="http://schemas.microsoft.com/office/drawing/2014/main" id="{E017AD03-5FF7-4320-8BD4-713FA2581B65}"/>
              </a:ext>
            </a:extLst>
          </p:cNvPr>
          <p:cNvSpPr/>
          <p:nvPr/>
        </p:nvSpPr>
        <p:spPr>
          <a:xfrm>
            <a:off x="9827511" y="3242242"/>
            <a:ext cx="550271" cy="548378"/>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1" name="Rectangle 60" descr="Download">
            <a:hlinkClick r:id="rId14" action="ppaction://hlinksldjump"/>
            <a:extLst>
              <a:ext uri="{FF2B5EF4-FFF2-40B4-BE49-F238E27FC236}">
                <a16:creationId xmlns:a16="http://schemas.microsoft.com/office/drawing/2014/main" id="{55577E3D-8D0E-4632-8F4C-160BEFCDC405}"/>
              </a:ext>
            </a:extLst>
          </p:cNvPr>
          <p:cNvSpPr/>
          <p:nvPr/>
        </p:nvSpPr>
        <p:spPr>
          <a:xfrm>
            <a:off x="9944785" y="3359114"/>
            <a:ext cx="315729" cy="314643"/>
          </a:xfrm>
          <a:prstGeom prst="rect">
            <a:avLst/>
          </a:prstGeom>
          <a:blipFill>
            <a:blip r:embed="rId15">
              <a:extLst>
                <a:ext uri="{96DAC541-7B7A-43D3-8B79-37D633B846F1}">
                  <asvg:svgBlip xmlns:asvg="http://schemas.microsoft.com/office/drawing/2016/SVG/main" r:embed="rId1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62" name="Group 61">
            <a:extLst>
              <a:ext uri="{FF2B5EF4-FFF2-40B4-BE49-F238E27FC236}">
                <a16:creationId xmlns:a16="http://schemas.microsoft.com/office/drawing/2014/main" id="{DEF4983D-C665-4FC7-83BB-570CF1519AC6}"/>
              </a:ext>
            </a:extLst>
          </p:cNvPr>
          <p:cNvGrpSpPr/>
          <p:nvPr/>
        </p:nvGrpSpPr>
        <p:grpSpPr>
          <a:xfrm>
            <a:off x="9651599" y="3867857"/>
            <a:ext cx="902084" cy="215751"/>
            <a:chOff x="2996774" y="1803564"/>
            <a:chExt cx="902084" cy="215751"/>
          </a:xfrm>
        </p:grpSpPr>
        <p:sp>
          <p:nvSpPr>
            <p:cNvPr id="96" name="Rectangle 95">
              <a:extLst>
                <a:ext uri="{FF2B5EF4-FFF2-40B4-BE49-F238E27FC236}">
                  <a16:creationId xmlns:a16="http://schemas.microsoft.com/office/drawing/2014/main" id="{EA21B71A-733A-4F76-AA41-9F4D1BCB1038}"/>
                </a:ext>
              </a:extLst>
            </p:cNvPr>
            <p:cNvSpPr/>
            <p:nvPr/>
          </p:nvSpPr>
          <p:spPr>
            <a:xfrm>
              <a:off x="2996774" y="1803564"/>
              <a:ext cx="902084" cy="2157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7" name="TextBox 96">
              <a:extLst>
                <a:ext uri="{FF2B5EF4-FFF2-40B4-BE49-F238E27FC236}">
                  <a16:creationId xmlns:a16="http://schemas.microsoft.com/office/drawing/2014/main" id="{6CD140FD-AC06-4FED-B091-01FD07ED190D}"/>
                </a:ext>
              </a:extLst>
            </p:cNvPr>
            <p:cNvSpPr txBox="1"/>
            <p:nvPr/>
          </p:nvSpPr>
          <p:spPr>
            <a:xfrm>
              <a:off x="2996774" y="1803564"/>
              <a:ext cx="902084" cy="2157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Installing </a:t>
              </a:r>
              <a:r>
                <a:rPr lang="en-US" sz="1100" kern="1200" dirty="0" err="1"/>
                <a:t>Calaters</a:t>
              </a:r>
              <a:endParaRPr lang="ru-RU" sz="1100" kern="1200" dirty="0"/>
            </a:p>
          </p:txBody>
        </p:sp>
      </p:grpSp>
      <p:sp>
        <p:nvSpPr>
          <p:cNvPr id="64" name="Oval 63">
            <a:hlinkClick r:id="rId17" action="ppaction://hlinksldjump"/>
            <a:extLst>
              <a:ext uri="{FF2B5EF4-FFF2-40B4-BE49-F238E27FC236}">
                <a16:creationId xmlns:a16="http://schemas.microsoft.com/office/drawing/2014/main" id="{F5EA6D84-7840-4264-9EAE-5DF34093A6C1}"/>
              </a:ext>
            </a:extLst>
          </p:cNvPr>
          <p:cNvSpPr/>
          <p:nvPr/>
        </p:nvSpPr>
        <p:spPr>
          <a:xfrm>
            <a:off x="9820429" y="2151519"/>
            <a:ext cx="550271" cy="548378"/>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5" name="Rectangle 64" descr="Call center">
            <a:hlinkClick r:id="rId17" action="ppaction://hlinksldjump"/>
            <a:extLst>
              <a:ext uri="{FF2B5EF4-FFF2-40B4-BE49-F238E27FC236}">
                <a16:creationId xmlns:a16="http://schemas.microsoft.com/office/drawing/2014/main" id="{F8971801-0ACD-425A-A350-F3017C465AFA}"/>
              </a:ext>
            </a:extLst>
          </p:cNvPr>
          <p:cNvSpPr/>
          <p:nvPr/>
        </p:nvSpPr>
        <p:spPr>
          <a:xfrm>
            <a:off x="9937706" y="2268382"/>
            <a:ext cx="315729" cy="314643"/>
          </a:xfrm>
          <a:prstGeom prst="rect">
            <a:avLst/>
          </a:prstGeom>
          <a:blipFill>
            <a:blip r:embed="rId18">
              <a:extLst>
                <a:ext uri="{96DAC541-7B7A-43D3-8B79-37D633B846F1}">
                  <asvg:svgBlip xmlns:asvg="http://schemas.microsoft.com/office/drawing/2016/SVG/main" r:embed="rId19"/>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66" name="Group 65">
            <a:extLst>
              <a:ext uri="{FF2B5EF4-FFF2-40B4-BE49-F238E27FC236}">
                <a16:creationId xmlns:a16="http://schemas.microsoft.com/office/drawing/2014/main" id="{2F1063E5-F376-4700-8FE4-1EDA4818441D}"/>
              </a:ext>
            </a:extLst>
          </p:cNvPr>
          <p:cNvGrpSpPr/>
          <p:nvPr/>
        </p:nvGrpSpPr>
        <p:grpSpPr>
          <a:xfrm>
            <a:off x="9674359" y="2788702"/>
            <a:ext cx="902084" cy="215751"/>
            <a:chOff x="3019534" y="724409"/>
            <a:chExt cx="902084" cy="215751"/>
          </a:xfrm>
        </p:grpSpPr>
        <p:sp>
          <p:nvSpPr>
            <p:cNvPr id="94" name="Rectangle 93">
              <a:extLst>
                <a:ext uri="{FF2B5EF4-FFF2-40B4-BE49-F238E27FC236}">
                  <a16:creationId xmlns:a16="http://schemas.microsoft.com/office/drawing/2014/main" id="{D2317420-07A4-4CA7-A5EB-A9B82780682E}"/>
                </a:ext>
              </a:extLst>
            </p:cNvPr>
            <p:cNvSpPr/>
            <p:nvPr/>
          </p:nvSpPr>
          <p:spPr>
            <a:xfrm>
              <a:off x="3019534" y="724409"/>
              <a:ext cx="902084" cy="2157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5" name="TextBox 94">
              <a:extLst>
                <a:ext uri="{FF2B5EF4-FFF2-40B4-BE49-F238E27FC236}">
                  <a16:creationId xmlns:a16="http://schemas.microsoft.com/office/drawing/2014/main" id="{DF047B7C-690F-4BF8-A463-179FD16D21B2}"/>
                </a:ext>
              </a:extLst>
            </p:cNvPr>
            <p:cNvSpPr txBox="1"/>
            <p:nvPr/>
          </p:nvSpPr>
          <p:spPr>
            <a:xfrm>
              <a:off x="3019534" y="724409"/>
              <a:ext cx="902084" cy="2157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Travel Vouchers</a:t>
              </a:r>
              <a:endParaRPr lang="ru-RU" sz="1100" kern="1200" dirty="0"/>
            </a:p>
          </p:txBody>
        </p:sp>
      </p:grpSp>
      <p:sp>
        <p:nvSpPr>
          <p:cNvPr id="67" name="Oval 66">
            <a:hlinkClick r:id="rId20" action="ppaction://hlinksldjump"/>
            <a:extLst>
              <a:ext uri="{FF2B5EF4-FFF2-40B4-BE49-F238E27FC236}">
                <a16:creationId xmlns:a16="http://schemas.microsoft.com/office/drawing/2014/main" id="{5269BF19-4AD5-4F70-A2DB-376D4C1DB667}"/>
              </a:ext>
            </a:extLst>
          </p:cNvPr>
          <p:cNvSpPr/>
          <p:nvPr/>
        </p:nvSpPr>
        <p:spPr>
          <a:xfrm>
            <a:off x="11162720" y="2172353"/>
            <a:ext cx="550271" cy="548378"/>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8" name="Rectangle 67" descr="Tools">
            <a:hlinkClick r:id="rId20" action="ppaction://hlinksldjump"/>
            <a:extLst>
              <a:ext uri="{FF2B5EF4-FFF2-40B4-BE49-F238E27FC236}">
                <a16:creationId xmlns:a16="http://schemas.microsoft.com/office/drawing/2014/main" id="{FD4FB6D2-868F-4762-BE2E-CE81F6F16949}"/>
              </a:ext>
            </a:extLst>
          </p:cNvPr>
          <p:cNvSpPr/>
          <p:nvPr/>
        </p:nvSpPr>
        <p:spPr>
          <a:xfrm>
            <a:off x="11279999" y="2289214"/>
            <a:ext cx="315729" cy="314643"/>
          </a:xfrm>
          <a:prstGeom prst="rect">
            <a:avLst/>
          </a:prstGeom>
          <a:blipFill>
            <a:blip r:embed="rId21">
              <a:extLst>
                <a:ext uri="{96DAC541-7B7A-43D3-8B79-37D633B846F1}">
                  <asvg:svgBlip xmlns:asvg="http://schemas.microsoft.com/office/drawing/2016/SVG/main" r:embed="rId22"/>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69" name="Group 68">
            <a:extLst>
              <a:ext uri="{FF2B5EF4-FFF2-40B4-BE49-F238E27FC236}">
                <a16:creationId xmlns:a16="http://schemas.microsoft.com/office/drawing/2014/main" id="{E2184350-6095-4B1D-8301-B6F33FD75B74}"/>
              </a:ext>
            </a:extLst>
          </p:cNvPr>
          <p:cNvGrpSpPr/>
          <p:nvPr/>
        </p:nvGrpSpPr>
        <p:grpSpPr>
          <a:xfrm>
            <a:off x="10772500" y="2773794"/>
            <a:ext cx="1333060" cy="215751"/>
            <a:chOff x="4117675" y="709501"/>
            <a:chExt cx="1333060" cy="215751"/>
          </a:xfrm>
        </p:grpSpPr>
        <p:sp>
          <p:nvSpPr>
            <p:cNvPr id="91" name="Rectangle 90">
              <a:extLst>
                <a:ext uri="{FF2B5EF4-FFF2-40B4-BE49-F238E27FC236}">
                  <a16:creationId xmlns:a16="http://schemas.microsoft.com/office/drawing/2014/main" id="{84E1A76F-3A07-4039-8BB5-0DB1896EF5A6}"/>
                </a:ext>
              </a:extLst>
            </p:cNvPr>
            <p:cNvSpPr/>
            <p:nvPr/>
          </p:nvSpPr>
          <p:spPr>
            <a:xfrm>
              <a:off x="4117675" y="709501"/>
              <a:ext cx="1333060" cy="2157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3" name="TextBox 92">
              <a:extLst>
                <a:ext uri="{FF2B5EF4-FFF2-40B4-BE49-F238E27FC236}">
                  <a16:creationId xmlns:a16="http://schemas.microsoft.com/office/drawing/2014/main" id="{37D7918B-8753-410C-B0CD-CA357D7FF681}"/>
                </a:ext>
              </a:extLst>
            </p:cNvPr>
            <p:cNvSpPr txBox="1"/>
            <p:nvPr/>
          </p:nvSpPr>
          <p:spPr>
            <a:xfrm>
              <a:off x="4117675" y="709501"/>
              <a:ext cx="1333060" cy="2157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Logon problems</a:t>
              </a:r>
              <a:endParaRPr lang="ru-RU" sz="1100" kern="1200" dirty="0"/>
            </a:p>
          </p:txBody>
        </p:sp>
      </p:grpSp>
      <p:sp>
        <p:nvSpPr>
          <p:cNvPr id="70" name="Oval 69">
            <a:hlinkClick r:id="rId23" action="ppaction://hlinksldjump"/>
            <a:extLst>
              <a:ext uri="{FF2B5EF4-FFF2-40B4-BE49-F238E27FC236}">
                <a16:creationId xmlns:a16="http://schemas.microsoft.com/office/drawing/2014/main" id="{BED28695-9E2B-491D-B39E-02DF8E168B5B}"/>
              </a:ext>
            </a:extLst>
          </p:cNvPr>
          <p:cNvSpPr/>
          <p:nvPr/>
        </p:nvSpPr>
        <p:spPr>
          <a:xfrm>
            <a:off x="9129890" y="4366923"/>
            <a:ext cx="510655" cy="49394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1" name="Rectangle 70" descr="Call center">
            <a:hlinkClick r:id="rId23" action="ppaction://hlinksldjump"/>
            <a:extLst>
              <a:ext uri="{FF2B5EF4-FFF2-40B4-BE49-F238E27FC236}">
                <a16:creationId xmlns:a16="http://schemas.microsoft.com/office/drawing/2014/main" id="{E8984F21-E05C-41C0-8AD7-7E46FB98EC0C}"/>
              </a:ext>
            </a:extLst>
          </p:cNvPr>
          <p:cNvSpPr/>
          <p:nvPr/>
        </p:nvSpPr>
        <p:spPr>
          <a:xfrm>
            <a:off x="9220770" y="4473954"/>
            <a:ext cx="317973" cy="284650"/>
          </a:xfrm>
          <a:prstGeom prst="rect">
            <a:avLst/>
          </a:prstGeom>
          <a:blipFill>
            <a:blip r:embed="rId18">
              <a:extLst>
                <a:ext uri="{96DAC541-7B7A-43D3-8B79-37D633B846F1}">
                  <asvg:svgBlip xmlns:asvg="http://schemas.microsoft.com/office/drawing/2016/SVG/main" r:embed="rId19"/>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73" name="Group 72">
            <a:extLst>
              <a:ext uri="{FF2B5EF4-FFF2-40B4-BE49-F238E27FC236}">
                <a16:creationId xmlns:a16="http://schemas.microsoft.com/office/drawing/2014/main" id="{AB85E5F8-B257-4168-8664-B88B73C778EE}"/>
              </a:ext>
            </a:extLst>
          </p:cNvPr>
          <p:cNvGrpSpPr/>
          <p:nvPr/>
        </p:nvGrpSpPr>
        <p:grpSpPr>
          <a:xfrm>
            <a:off x="8656665" y="4904519"/>
            <a:ext cx="1451460" cy="123102"/>
            <a:chOff x="2001840" y="2840226"/>
            <a:chExt cx="1451460" cy="123102"/>
          </a:xfrm>
        </p:grpSpPr>
        <p:sp>
          <p:nvSpPr>
            <p:cNvPr id="85" name="Rectangle 84">
              <a:extLst>
                <a:ext uri="{FF2B5EF4-FFF2-40B4-BE49-F238E27FC236}">
                  <a16:creationId xmlns:a16="http://schemas.microsoft.com/office/drawing/2014/main" id="{2E734500-06CF-437E-9574-029C1CB424F2}"/>
                </a:ext>
              </a:extLst>
            </p:cNvPr>
            <p:cNvSpPr/>
            <p:nvPr/>
          </p:nvSpPr>
          <p:spPr>
            <a:xfrm>
              <a:off x="2001840" y="2840226"/>
              <a:ext cx="1451460" cy="12310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9" name="TextBox 88">
              <a:extLst>
                <a:ext uri="{FF2B5EF4-FFF2-40B4-BE49-F238E27FC236}">
                  <a16:creationId xmlns:a16="http://schemas.microsoft.com/office/drawing/2014/main" id="{A3200437-D393-4111-AC8F-C317EA6FF75B}"/>
                </a:ext>
              </a:extLst>
            </p:cNvPr>
            <p:cNvSpPr txBox="1"/>
            <p:nvPr/>
          </p:nvSpPr>
          <p:spPr>
            <a:xfrm>
              <a:off x="2001840" y="2840226"/>
              <a:ext cx="1451460" cy="12310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Point of contact</a:t>
              </a:r>
              <a:endParaRPr lang="ru-RU" sz="1100" kern="1200" dirty="0"/>
            </a:p>
          </p:txBody>
        </p:sp>
      </p:grpSp>
      <p:sp>
        <p:nvSpPr>
          <p:cNvPr id="75" name="Oval 74">
            <a:hlinkClick r:id="rId24" action="ppaction://hlinksldjump"/>
            <a:extLst>
              <a:ext uri="{FF2B5EF4-FFF2-40B4-BE49-F238E27FC236}">
                <a16:creationId xmlns:a16="http://schemas.microsoft.com/office/drawing/2014/main" id="{24E5CF96-6423-4A3A-A835-F6BEA5079D48}"/>
              </a:ext>
            </a:extLst>
          </p:cNvPr>
          <p:cNvSpPr/>
          <p:nvPr/>
        </p:nvSpPr>
        <p:spPr>
          <a:xfrm>
            <a:off x="8422492" y="3267168"/>
            <a:ext cx="520703" cy="53385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7" name="Rectangle 76" descr="Call center">
            <a:hlinkClick r:id="rId24" action="ppaction://hlinksldjump"/>
            <a:extLst>
              <a:ext uri="{FF2B5EF4-FFF2-40B4-BE49-F238E27FC236}">
                <a16:creationId xmlns:a16="http://schemas.microsoft.com/office/drawing/2014/main" id="{65508AFB-F12D-4147-8095-25071CAE0CBA}"/>
              </a:ext>
            </a:extLst>
          </p:cNvPr>
          <p:cNvSpPr/>
          <p:nvPr/>
        </p:nvSpPr>
        <p:spPr>
          <a:xfrm>
            <a:off x="8533472" y="3380928"/>
            <a:ext cx="298764" cy="306307"/>
          </a:xfrm>
          <a:prstGeom prst="rect">
            <a:avLst/>
          </a:prstGeom>
          <a:blipFill>
            <a:blip r:embed="rId18">
              <a:extLst>
                <a:ext uri="{96DAC541-7B7A-43D3-8B79-37D633B846F1}">
                  <asvg:svgBlip xmlns:asvg="http://schemas.microsoft.com/office/drawing/2016/SVG/main" r:embed="rId19"/>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79" name="Group 78">
            <a:extLst>
              <a:ext uri="{FF2B5EF4-FFF2-40B4-BE49-F238E27FC236}">
                <a16:creationId xmlns:a16="http://schemas.microsoft.com/office/drawing/2014/main" id="{EFA8665C-93FF-439F-A8B3-4F34C704D2E1}"/>
              </a:ext>
            </a:extLst>
          </p:cNvPr>
          <p:cNvGrpSpPr/>
          <p:nvPr/>
        </p:nvGrpSpPr>
        <p:grpSpPr>
          <a:xfrm>
            <a:off x="7899610" y="3872787"/>
            <a:ext cx="1649968" cy="215751"/>
            <a:chOff x="1244785" y="1808494"/>
            <a:chExt cx="1649968" cy="215751"/>
          </a:xfrm>
        </p:grpSpPr>
        <p:sp>
          <p:nvSpPr>
            <p:cNvPr id="81" name="Rectangle 80">
              <a:extLst>
                <a:ext uri="{FF2B5EF4-FFF2-40B4-BE49-F238E27FC236}">
                  <a16:creationId xmlns:a16="http://schemas.microsoft.com/office/drawing/2014/main" id="{588165CF-5B99-4DC3-ADAD-8848324D8031}"/>
                </a:ext>
              </a:extLst>
            </p:cNvPr>
            <p:cNvSpPr/>
            <p:nvPr/>
          </p:nvSpPr>
          <p:spPr>
            <a:xfrm>
              <a:off x="1244785" y="1808494"/>
              <a:ext cx="1649968" cy="2157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3" name="TextBox 82">
              <a:extLst>
                <a:ext uri="{FF2B5EF4-FFF2-40B4-BE49-F238E27FC236}">
                  <a16:creationId xmlns:a16="http://schemas.microsoft.com/office/drawing/2014/main" id="{8F3E4E1C-F4A0-40CD-9ECF-8B2F96A82E5A}"/>
                </a:ext>
              </a:extLst>
            </p:cNvPr>
            <p:cNvSpPr txBox="1"/>
            <p:nvPr/>
          </p:nvSpPr>
          <p:spPr>
            <a:xfrm>
              <a:off x="1244785" y="1808494"/>
              <a:ext cx="1649968" cy="2157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Special Circumstances</a:t>
              </a:r>
              <a:endParaRPr lang="ru-RU" sz="1100" kern="1200" dirty="0"/>
            </a:p>
          </p:txBody>
        </p:sp>
      </p:grpSp>
    </p:spTree>
    <p:extLst>
      <p:ext uri="{BB962C8B-B14F-4D97-AF65-F5344CB8AC3E}">
        <p14:creationId xmlns:p14="http://schemas.microsoft.com/office/powerpoint/2010/main" val="825492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26A1-347F-4BBD-B033-64F9570A47A4}"/>
              </a:ext>
            </a:extLst>
          </p:cNvPr>
          <p:cNvSpPr>
            <a:spLocks noGrp="1"/>
          </p:cNvSpPr>
          <p:nvPr>
            <p:ph type="title"/>
          </p:nvPr>
        </p:nvSpPr>
        <p:spPr>
          <a:xfrm>
            <a:off x="1449216" y="773723"/>
            <a:ext cx="9605635" cy="598102"/>
          </a:xfrm>
        </p:spPr>
        <p:txBody>
          <a:bodyPr/>
          <a:lstStyle/>
          <a:p>
            <a:pPr algn="ctr"/>
            <a:r>
              <a:rPr lang="en-US" dirty="0"/>
              <a:t>Travel Request Form</a:t>
            </a:r>
          </a:p>
        </p:txBody>
      </p:sp>
      <p:pic>
        <p:nvPicPr>
          <p:cNvPr id="6" name="Content Placeholder 5">
            <a:extLst>
              <a:ext uri="{FF2B5EF4-FFF2-40B4-BE49-F238E27FC236}">
                <a16:creationId xmlns:a16="http://schemas.microsoft.com/office/drawing/2014/main" id="{69472662-6285-4A8C-BC15-A6CF6D6ADB04}"/>
              </a:ext>
            </a:extLst>
          </p:cNvPr>
          <p:cNvPicPr>
            <a:picLocks noGrp="1" noChangeAspect="1"/>
          </p:cNvPicPr>
          <p:nvPr>
            <p:ph sz="half" idx="1"/>
          </p:nvPr>
        </p:nvPicPr>
        <p:blipFill>
          <a:blip r:embed="rId2"/>
          <a:stretch>
            <a:fillRect/>
          </a:stretch>
        </p:blipFill>
        <p:spPr>
          <a:xfrm>
            <a:off x="1449216" y="1371825"/>
            <a:ext cx="9600274" cy="5037767"/>
          </a:xfrm>
        </p:spPr>
      </p:pic>
      <p:pic>
        <p:nvPicPr>
          <p:cNvPr id="8" name="Graphic 7" descr="House">
            <a:hlinkClick r:id="rId3" action="ppaction://hlinksldjump"/>
            <a:extLst>
              <a:ext uri="{FF2B5EF4-FFF2-40B4-BE49-F238E27FC236}">
                <a16:creationId xmlns:a16="http://schemas.microsoft.com/office/drawing/2014/main" id="{B659C563-BA69-46C0-8CD9-98B0F0DCFD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92153" y="17472"/>
            <a:ext cx="914400" cy="914400"/>
          </a:xfrm>
          <a:prstGeom prst="rect">
            <a:avLst/>
          </a:prstGeom>
        </p:spPr>
      </p:pic>
    </p:spTree>
    <p:extLst>
      <p:ext uri="{BB962C8B-B14F-4D97-AF65-F5344CB8AC3E}">
        <p14:creationId xmlns:p14="http://schemas.microsoft.com/office/powerpoint/2010/main" val="1550474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26A1-347F-4BBD-B033-64F9570A47A4}"/>
              </a:ext>
            </a:extLst>
          </p:cNvPr>
          <p:cNvSpPr>
            <a:spLocks noGrp="1"/>
          </p:cNvSpPr>
          <p:nvPr>
            <p:ph type="title"/>
          </p:nvPr>
        </p:nvSpPr>
        <p:spPr>
          <a:xfrm>
            <a:off x="1449213" y="1221510"/>
            <a:ext cx="9605635" cy="598102"/>
          </a:xfrm>
        </p:spPr>
        <p:txBody>
          <a:bodyPr/>
          <a:lstStyle/>
          <a:p>
            <a:pPr algn="ctr"/>
            <a:r>
              <a:rPr lang="en-US" dirty="0"/>
              <a:t>Travel Resources (</a:t>
            </a:r>
            <a:r>
              <a:rPr lang="en-US" dirty="0" err="1"/>
              <a:t>calaters</a:t>
            </a:r>
            <a:r>
              <a:rPr lang="en-US" dirty="0"/>
              <a:t>) </a:t>
            </a:r>
          </a:p>
        </p:txBody>
      </p:sp>
      <p:pic>
        <p:nvPicPr>
          <p:cNvPr id="8" name="Graphic 7" descr="House">
            <a:hlinkClick r:id="rId2" action="ppaction://hlinksldjump"/>
            <a:extLst>
              <a:ext uri="{FF2B5EF4-FFF2-40B4-BE49-F238E27FC236}">
                <a16:creationId xmlns:a16="http://schemas.microsoft.com/office/drawing/2014/main" id="{B659C563-BA69-46C0-8CD9-98B0F0DCFD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307110"/>
            <a:ext cx="914400" cy="914400"/>
          </a:xfrm>
          <a:prstGeom prst="rect">
            <a:avLst/>
          </a:prstGeom>
        </p:spPr>
      </p:pic>
      <p:pic>
        <p:nvPicPr>
          <p:cNvPr id="7" name="Picture 6">
            <a:extLst>
              <a:ext uri="{FF2B5EF4-FFF2-40B4-BE49-F238E27FC236}">
                <a16:creationId xmlns:a16="http://schemas.microsoft.com/office/drawing/2014/main" id="{1731AEF2-BE76-46B3-ACEE-CA25275D10F9}"/>
              </a:ext>
            </a:extLst>
          </p:cNvPr>
          <p:cNvPicPr>
            <a:picLocks noChangeAspect="1"/>
          </p:cNvPicPr>
          <p:nvPr/>
        </p:nvPicPr>
        <p:blipFill>
          <a:blip r:embed="rId5"/>
          <a:stretch>
            <a:fillRect/>
          </a:stretch>
        </p:blipFill>
        <p:spPr>
          <a:xfrm>
            <a:off x="2363288" y="1901248"/>
            <a:ext cx="7777486" cy="4956752"/>
          </a:xfrm>
          <a:prstGeom prst="rect">
            <a:avLst/>
          </a:prstGeom>
        </p:spPr>
      </p:pic>
    </p:spTree>
    <p:extLst>
      <p:ext uri="{BB962C8B-B14F-4D97-AF65-F5344CB8AC3E}">
        <p14:creationId xmlns:p14="http://schemas.microsoft.com/office/powerpoint/2010/main" val="16441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26A1-347F-4BBD-B033-64F9570A47A4}"/>
              </a:ext>
            </a:extLst>
          </p:cNvPr>
          <p:cNvSpPr>
            <a:spLocks noGrp="1"/>
          </p:cNvSpPr>
          <p:nvPr>
            <p:ph type="title"/>
          </p:nvPr>
        </p:nvSpPr>
        <p:spPr>
          <a:xfrm>
            <a:off x="1467687" y="1226306"/>
            <a:ext cx="9605635" cy="598102"/>
          </a:xfrm>
        </p:spPr>
        <p:txBody>
          <a:bodyPr/>
          <a:lstStyle/>
          <a:p>
            <a:pPr algn="ctr"/>
            <a:r>
              <a:rPr lang="en-US" dirty="0"/>
              <a:t>Travel Resources (Travel vouchers)</a:t>
            </a:r>
          </a:p>
        </p:txBody>
      </p:sp>
      <p:pic>
        <p:nvPicPr>
          <p:cNvPr id="8" name="Graphic 7" descr="House">
            <a:hlinkClick r:id="rId2" action="ppaction://hlinksldjump"/>
            <a:extLst>
              <a:ext uri="{FF2B5EF4-FFF2-40B4-BE49-F238E27FC236}">
                <a16:creationId xmlns:a16="http://schemas.microsoft.com/office/drawing/2014/main" id="{B659C563-BA69-46C0-8CD9-98B0F0DCFD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3304" y="311906"/>
            <a:ext cx="914400" cy="914400"/>
          </a:xfrm>
          <a:prstGeom prst="rect">
            <a:avLst/>
          </a:prstGeom>
        </p:spPr>
      </p:pic>
      <p:pic>
        <p:nvPicPr>
          <p:cNvPr id="6" name="Picture 5">
            <a:extLst>
              <a:ext uri="{FF2B5EF4-FFF2-40B4-BE49-F238E27FC236}">
                <a16:creationId xmlns:a16="http://schemas.microsoft.com/office/drawing/2014/main" id="{8973BDC3-1CAE-4A08-9537-E7622247F20B}"/>
              </a:ext>
            </a:extLst>
          </p:cNvPr>
          <p:cNvPicPr>
            <a:picLocks noChangeAspect="1"/>
          </p:cNvPicPr>
          <p:nvPr/>
        </p:nvPicPr>
        <p:blipFill>
          <a:blip r:embed="rId5"/>
          <a:stretch>
            <a:fillRect/>
          </a:stretch>
        </p:blipFill>
        <p:spPr>
          <a:xfrm>
            <a:off x="1774704" y="1888369"/>
            <a:ext cx="8991600" cy="3743325"/>
          </a:xfrm>
          <a:prstGeom prst="rect">
            <a:avLst/>
          </a:prstGeom>
        </p:spPr>
      </p:pic>
    </p:spTree>
    <p:extLst>
      <p:ext uri="{BB962C8B-B14F-4D97-AF65-F5344CB8AC3E}">
        <p14:creationId xmlns:p14="http://schemas.microsoft.com/office/powerpoint/2010/main" val="1276372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26A1-347F-4BBD-B033-64F9570A47A4}"/>
              </a:ext>
            </a:extLst>
          </p:cNvPr>
          <p:cNvSpPr>
            <a:spLocks noGrp="1"/>
          </p:cNvSpPr>
          <p:nvPr>
            <p:ph type="title"/>
          </p:nvPr>
        </p:nvSpPr>
        <p:spPr>
          <a:xfrm>
            <a:off x="1467687" y="1226306"/>
            <a:ext cx="9605635" cy="598102"/>
          </a:xfrm>
        </p:spPr>
        <p:txBody>
          <a:bodyPr/>
          <a:lstStyle/>
          <a:p>
            <a:pPr algn="ctr"/>
            <a:r>
              <a:rPr lang="en-US" dirty="0"/>
              <a:t>Travel Resources (logon problems)</a:t>
            </a:r>
          </a:p>
        </p:txBody>
      </p:sp>
      <p:pic>
        <p:nvPicPr>
          <p:cNvPr id="8" name="Graphic 7" descr="House">
            <a:hlinkClick r:id="rId2" action="ppaction://hlinksldjump"/>
            <a:extLst>
              <a:ext uri="{FF2B5EF4-FFF2-40B4-BE49-F238E27FC236}">
                <a16:creationId xmlns:a16="http://schemas.microsoft.com/office/drawing/2014/main" id="{B659C563-BA69-46C0-8CD9-98B0F0DCFD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3304" y="311906"/>
            <a:ext cx="914400" cy="914400"/>
          </a:xfrm>
          <a:prstGeom prst="rect">
            <a:avLst/>
          </a:prstGeom>
        </p:spPr>
      </p:pic>
      <p:pic>
        <p:nvPicPr>
          <p:cNvPr id="4" name="Picture 3">
            <a:extLst>
              <a:ext uri="{FF2B5EF4-FFF2-40B4-BE49-F238E27FC236}">
                <a16:creationId xmlns:a16="http://schemas.microsoft.com/office/drawing/2014/main" id="{0EB5A7B4-AE24-481E-990D-0E3980041981}"/>
              </a:ext>
            </a:extLst>
          </p:cNvPr>
          <p:cNvPicPr>
            <a:picLocks noChangeAspect="1"/>
          </p:cNvPicPr>
          <p:nvPr/>
        </p:nvPicPr>
        <p:blipFill>
          <a:blip r:embed="rId5"/>
          <a:stretch>
            <a:fillRect/>
          </a:stretch>
        </p:blipFill>
        <p:spPr>
          <a:xfrm>
            <a:off x="1669929" y="1899659"/>
            <a:ext cx="9201150" cy="4314825"/>
          </a:xfrm>
          <a:prstGeom prst="rect">
            <a:avLst/>
          </a:prstGeom>
        </p:spPr>
      </p:pic>
    </p:spTree>
    <p:extLst>
      <p:ext uri="{BB962C8B-B14F-4D97-AF65-F5344CB8AC3E}">
        <p14:creationId xmlns:p14="http://schemas.microsoft.com/office/powerpoint/2010/main" val="421715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26A1-347F-4BBD-B033-64F9570A47A4}"/>
              </a:ext>
            </a:extLst>
          </p:cNvPr>
          <p:cNvSpPr>
            <a:spLocks noGrp="1"/>
          </p:cNvSpPr>
          <p:nvPr>
            <p:ph type="title"/>
          </p:nvPr>
        </p:nvSpPr>
        <p:spPr>
          <a:xfrm>
            <a:off x="1467687" y="1226306"/>
            <a:ext cx="9605635" cy="598102"/>
          </a:xfrm>
        </p:spPr>
        <p:txBody>
          <a:bodyPr/>
          <a:lstStyle/>
          <a:p>
            <a:pPr algn="ctr"/>
            <a:r>
              <a:rPr lang="en-US" dirty="0"/>
              <a:t>Travel Resources (Special circumstances)</a:t>
            </a:r>
          </a:p>
        </p:txBody>
      </p:sp>
      <p:pic>
        <p:nvPicPr>
          <p:cNvPr id="8" name="Graphic 7" descr="House">
            <a:hlinkClick r:id="rId2" action="ppaction://hlinksldjump"/>
            <a:extLst>
              <a:ext uri="{FF2B5EF4-FFF2-40B4-BE49-F238E27FC236}">
                <a16:creationId xmlns:a16="http://schemas.microsoft.com/office/drawing/2014/main" id="{B659C563-BA69-46C0-8CD9-98B0F0DCFD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3304" y="311906"/>
            <a:ext cx="914400" cy="914400"/>
          </a:xfrm>
          <a:prstGeom prst="rect">
            <a:avLst/>
          </a:prstGeom>
        </p:spPr>
      </p:pic>
      <p:pic>
        <p:nvPicPr>
          <p:cNvPr id="4" name="Picture 3">
            <a:extLst>
              <a:ext uri="{FF2B5EF4-FFF2-40B4-BE49-F238E27FC236}">
                <a16:creationId xmlns:a16="http://schemas.microsoft.com/office/drawing/2014/main" id="{E24601F5-3D12-4E3F-86E7-423D49D56004}"/>
              </a:ext>
            </a:extLst>
          </p:cNvPr>
          <p:cNvPicPr>
            <a:picLocks noChangeAspect="1"/>
          </p:cNvPicPr>
          <p:nvPr/>
        </p:nvPicPr>
        <p:blipFill>
          <a:blip r:embed="rId5"/>
          <a:stretch>
            <a:fillRect/>
          </a:stretch>
        </p:blipFill>
        <p:spPr>
          <a:xfrm>
            <a:off x="6270504" y="1863438"/>
            <a:ext cx="3666769" cy="4742648"/>
          </a:xfrm>
          <a:prstGeom prst="rect">
            <a:avLst/>
          </a:prstGeom>
        </p:spPr>
      </p:pic>
      <p:pic>
        <p:nvPicPr>
          <p:cNvPr id="11" name="Picture 10">
            <a:extLst>
              <a:ext uri="{FF2B5EF4-FFF2-40B4-BE49-F238E27FC236}">
                <a16:creationId xmlns:a16="http://schemas.microsoft.com/office/drawing/2014/main" id="{BA6F6E42-4AD5-4EC9-8CB0-B229B81EBF5B}"/>
              </a:ext>
            </a:extLst>
          </p:cNvPr>
          <p:cNvPicPr>
            <a:picLocks noChangeAspect="1"/>
          </p:cNvPicPr>
          <p:nvPr/>
        </p:nvPicPr>
        <p:blipFill>
          <a:blip r:embed="rId6"/>
          <a:stretch>
            <a:fillRect/>
          </a:stretch>
        </p:blipFill>
        <p:spPr>
          <a:xfrm>
            <a:off x="2522451" y="1863438"/>
            <a:ext cx="3748053" cy="4742648"/>
          </a:xfrm>
          <a:prstGeom prst="rect">
            <a:avLst/>
          </a:prstGeom>
        </p:spPr>
      </p:pic>
      <p:cxnSp>
        <p:nvCxnSpPr>
          <p:cNvPr id="13" name="Straight Arrow Connector 12">
            <a:extLst>
              <a:ext uri="{FF2B5EF4-FFF2-40B4-BE49-F238E27FC236}">
                <a16:creationId xmlns:a16="http://schemas.microsoft.com/office/drawing/2014/main" id="{78B88833-6853-4975-AAC9-187FC3E57C19}"/>
              </a:ext>
            </a:extLst>
          </p:cNvPr>
          <p:cNvCxnSpPr/>
          <p:nvPr/>
        </p:nvCxnSpPr>
        <p:spPr>
          <a:xfrm flipV="1">
            <a:off x="4599709" y="2088307"/>
            <a:ext cx="1801091" cy="3371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811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26A1-347F-4BBD-B033-64F9570A47A4}"/>
              </a:ext>
            </a:extLst>
          </p:cNvPr>
          <p:cNvSpPr>
            <a:spLocks noGrp="1"/>
          </p:cNvSpPr>
          <p:nvPr>
            <p:ph type="title"/>
          </p:nvPr>
        </p:nvSpPr>
        <p:spPr>
          <a:xfrm>
            <a:off x="1467687" y="1226306"/>
            <a:ext cx="9605635" cy="598102"/>
          </a:xfrm>
        </p:spPr>
        <p:txBody>
          <a:bodyPr/>
          <a:lstStyle/>
          <a:p>
            <a:pPr algn="ctr"/>
            <a:r>
              <a:rPr lang="en-US" dirty="0"/>
              <a:t>INSTALLING CALATERS GLOBAL</a:t>
            </a:r>
          </a:p>
        </p:txBody>
      </p:sp>
      <p:pic>
        <p:nvPicPr>
          <p:cNvPr id="8" name="Graphic 7" descr="House">
            <a:hlinkClick r:id="rId2" action="ppaction://hlinksldjump"/>
            <a:extLst>
              <a:ext uri="{FF2B5EF4-FFF2-40B4-BE49-F238E27FC236}">
                <a16:creationId xmlns:a16="http://schemas.microsoft.com/office/drawing/2014/main" id="{B659C563-BA69-46C0-8CD9-98B0F0DCFD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3304" y="311906"/>
            <a:ext cx="914400" cy="914400"/>
          </a:xfrm>
          <a:prstGeom prst="rect">
            <a:avLst/>
          </a:prstGeom>
        </p:spPr>
      </p:pic>
      <p:pic>
        <p:nvPicPr>
          <p:cNvPr id="4" name="Picture 3">
            <a:extLst>
              <a:ext uri="{FF2B5EF4-FFF2-40B4-BE49-F238E27FC236}">
                <a16:creationId xmlns:a16="http://schemas.microsoft.com/office/drawing/2014/main" id="{F2848DA6-4C89-41BF-B4C8-B348387F82EB}"/>
              </a:ext>
            </a:extLst>
          </p:cNvPr>
          <p:cNvPicPr>
            <a:picLocks noChangeAspect="1"/>
          </p:cNvPicPr>
          <p:nvPr/>
        </p:nvPicPr>
        <p:blipFill>
          <a:blip r:embed="rId5"/>
          <a:stretch>
            <a:fillRect/>
          </a:stretch>
        </p:blipFill>
        <p:spPr>
          <a:xfrm>
            <a:off x="4071669" y="1929512"/>
            <a:ext cx="4536315" cy="4022436"/>
          </a:xfrm>
          <a:prstGeom prst="rect">
            <a:avLst/>
          </a:prstGeom>
        </p:spPr>
      </p:pic>
      <p:pic>
        <p:nvPicPr>
          <p:cNvPr id="10" name="Picture 9">
            <a:extLst>
              <a:ext uri="{FF2B5EF4-FFF2-40B4-BE49-F238E27FC236}">
                <a16:creationId xmlns:a16="http://schemas.microsoft.com/office/drawing/2014/main" id="{F6A404F3-A6AA-458E-871A-6C4B0990EAD2}"/>
              </a:ext>
            </a:extLst>
          </p:cNvPr>
          <p:cNvPicPr>
            <a:picLocks noChangeAspect="1"/>
          </p:cNvPicPr>
          <p:nvPr/>
        </p:nvPicPr>
        <p:blipFill>
          <a:blip r:embed="rId6"/>
          <a:stretch>
            <a:fillRect/>
          </a:stretch>
        </p:blipFill>
        <p:spPr>
          <a:xfrm>
            <a:off x="8602333" y="1929512"/>
            <a:ext cx="2461845" cy="4022436"/>
          </a:xfrm>
          <a:prstGeom prst="rect">
            <a:avLst/>
          </a:prstGeom>
        </p:spPr>
      </p:pic>
      <p:sp>
        <p:nvSpPr>
          <p:cNvPr id="11" name="TextBox 10">
            <a:extLst>
              <a:ext uri="{FF2B5EF4-FFF2-40B4-BE49-F238E27FC236}">
                <a16:creationId xmlns:a16="http://schemas.microsoft.com/office/drawing/2014/main" id="{EAAF3F8C-26A7-48F2-B2BB-34B1747832B8}"/>
              </a:ext>
            </a:extLst>
          </p:cNvPr>
          <p:cNvSpPr txBox="1"/>
          <p:nvPr/>
        </p:nvSpPr>
        <p:spPr>
          <a:xfrm>
            <a:off x="9479696" y="4512231"/>
            <a:ext cx="1721704" cy="923330"/>
          </a:xfrm>
          <a:prstGeom prst="rect">
            <a:avLst/>
          </a:prstGeom>
          <a:noFill/>
        </p:spPr>
        <p:txBody>
          <a:bodyPr wrap="square" rtlCol="0">
            <a:spAutoFit/>
          </a:bodyPr>
          <a:lstStyle/>
          <a:p>
            <a:r>
              <a:rPr lang="en-US" dirty="0">
                <a:solidFill>
                  <a:schemeClr val="bg1"/>
                </a:solidFill>
              </a:rPr>
              <a:t>This is what the </a:t>
            </a:r>
          </a:p>
          <a:p>
            <a:r>
              <a:rPr lang="en-US" dirty="0">
                <a:solidFill>
                  <a:schemeClr val="bg1"/>
                </a:solidFill>
              </a:rPr>
              <a:t>desktop icon </a:t>
            </a:r>
          </a:p>
          <a:p>
            <a:r>
              <a:rPr lang="en-US" dirty="0">
                <a:solidFill>
                  <a:schemeClr val="bg1"/>
                </a:solidFill>
              </a:rPr>
              <a:t>looks like.</a:t>
            </a:r>
          </a:p>
        </p:txBody>
      </p:sp>
      <p:sp>
        <p:nvSpPr>
          <p:cNvPr id="13" name="TextBox 12">
            <a:extLst>
              <a:ext uri="{FF2B5EF4-FFF2-40B4-BE49-F238E27FC236}">
                <a16:creationId xmlns:a16="http://schemas.microsoft.com/office/drawing/2014/main" id="{887E17C0-DA1E-46B1-9F96-0CB41C43F480}"/>
              </a:ext>
            </a:extLst>
          </p:cNvPr>
          <p:cNvSpPr txBox="1"/>
          <p:nvPr/>
        </p:nvSpPr>
        <p:spPr>
          <a:xfrm>
            <a:off x="123092" y="1995854"/>
            <a:ext cx="3948577" cy="2739211"/>
          </a:xfrm>
          <a:prstGeom prst="rect">
            <a:avLst/>
          </a:prstGeom>
          <a:noFill/>
        </p:spPr>
        <p:txBody>
          <a:bodyPr wrap="square" rtlCol="0">
            <a:spAutoFit/>
          </a:bodyPr>
          <a:lstStyle/>
          <a:p>
            <a:r>
              <a:rPr lang="en-US" u="sng" dirty="0"/>
              <a:t>Java Installation:</a:t>
            </a:r>
          </a:p>
          <a:p>
            <a:r>
              <a:rPr lang="en-US" sz="1400" dirty="0"/>
              <a:t>1: Go to </a:t>
            </a:r>
            <a:r>
              <a:rPr lang="en-US" sz="1400" dirty="0">
                <a:hlinkClick r:id="rId7"/>
              </a:rPr>
              <a:t>Java Website</a:t>
            </a:r>
            <a:r>
              <a:rPr lang="en-US" sz="1400" dirty="0"/>
              <a:t> and install a new version or update current version. </a:t>
            </a:r>
          </a:p>
          <a:p>
            <a:endParaRPr lang="en-US" sz="1400" dirty="0"/>
          </a:p>
          <a:p>
            <a:r>
              <a:rPr lang="en-US" sz="1400" dirty="0"/>
              <a:t>2: Once Java is up to date, then you can proceed to adding the website to the exception list(directions can be found on this page) which will give you the ability to install </a:t>
            </a:r>
            <a:r>
              <a:rPr lang="en-US" sz="1400" dirty="0" err="1"/>
              <a:t>Calaters</a:t>
            </a:r>
            <a:r>
              <a:rPr lang="en-US" sz="1400" dirty="0"/>
              <a:t> Global software and the  desktop icon. </a:t>
            </a:r>
          </a:p>
          <a:p>
            <a:endParaRPr lang="en-US" sz="1400" dirty="0"/>
          </a:p>
          <a:p>
            <a:r>
              <a:rPr lang="en-US" sz="1400" dirty="0"/>
              <a:t>3: This process can take place before signing up with </a:t>
            </a:r>
            <a:r>
              <a:rPr lang="en-US" sz="1400" dirty="0" err="1"/>
              <a:t>Calaters</a:t>
            </a:r>
            <a:r>
              <a:rPr lang="en-US" sz="1400" dirty="0"/>
              <a:t> Global to avoid complication later.</a:t>
            </a:r>
          </a:p>
        </p:txBody>
      </p:sp>
    </p:spTree>
    <p:extLst>
      <p:ext uri="{BB962C8B-B14F-4D97-AF65-F5344CB8AC3E}">
        <p14:creationId xmlns:p14="http://schemas.microsoft.com/office/powerpoint/2010/main" val="2948986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F0E7-29C8-44E3-99E4-B1D4AA515123}"/>
              </a:ext>
            </a:extLst>
          </p:cNvPr>
          <p:cNvSpPr>
            <a:spLocks noGrp="1"/>
          </p:cNvSpPr>
          <p:nvPr>
            <p:ph type="title"/>
          </p:nvPr>
        </p:nvSpPr>
        <p:spPr>
          <a:xfrm>
            <a:off x="1449217" y="1266092"/>
            <a:ext cx="9609706" cy="598102"/>
          </a:xfrm>
        </p:spPr>
        <p:txBody>
          <a:bodyPr/>
          <a:lstStyle/>
          <a:p>
            <a:pPr algn="ctr"/>
            <a:r>
              <a:rPr lang="en-US" dirty="0"/>
              <a:t>Point of contact</a:t>
            </a:r>
          </a:p>
        </p:txBody>
      </p:sp>
      <p:sp>
        <p:nvSpPr>
          <p:cNvPr id="7" name="TextBox 6">
            <a:extLst>
              <a:ext uri="{FF2B5EF4-FFF2-40B4-BE49-F238E27FC236}">
                <a16:creationId xmlns:a16="http://schemas.microsoft.com/office/drawing/2014/main" id="{153C2CF7-2A64-4915-BA88-09DD4FB1A363}"/>
              </a:ext>
            </a:extLst>
          </p:cNvPr>
          <p:cNvSpPr txBox="1"/>
          <p:nvPr/>
        </p:nvSpPr>
        <p:spPr>
          <a:xfrm>
            <a:off x="2978685" y="1916728"/>
            <a:ext cx="6583637" cy="1477328"/>
          </a:xfrm>
          <a:prstGeom prst="rect">
            <a:avLst/>
          </a:prstGeom>
          <a:noFill/>
        </p:spPr>
        <p:txBody>
          <a:bodyPr wrap="square" rtlCol="0">
            <a:spAutoFit/>
          </a:bodyPr>
          <a:lstStyle/>
          <a:p>
            <a:pPr algn="ctr"/>
            <a:r>
              <a:rPr lang="en-US" dirty="0">
                <a:latin typeface="+mj-lt"/>
              </a:rPr>
              <a:t>Associate Governmental program Analyst – Financial Resources</a:t>
            </a:r>
          </a:p>
          <a:p>
            <a:pPr algn="ctr"/>
            <a:endParaRPr lang="en-US" dirty="0">
              <a:latin typeface="+mj-lt"/>
            </a:endParaRPr>
          </a:p>
          <a:p>
            <a:pPr algn="ctr"/>
            <a:r>
              <a:rPr lang="en-US" dirty="0">
                <a:latin typeface="+mj-lt"/>
              </a:rPr>
              <a:t>Email: </a:t>
            </a:r>
            <a:r>
              <a:rPr lang="en-US" dirty="0">
                <a:latin typeface="+mj-lt"/>
                <a:hlinkClick r:id="rId2">
                  <a:extLst>
                    <a:ext uri="{A12FA001-AC4F-418D-AE19-62706E023703}">
                      <ahyp:hlinkClr xmlns:ahyp="http://schemas.microsoft.com/office/drawing/2018/hyperlinkcolor" val="tx"/>
                    </a:ext>
                  </a:extLst>
                </a:hlinkClick>
              </a:rPr>
              <a:t>Deborah.Shuford@cacadets.org</a:t>
            </a:r>
            <a:endParaRPr lang="en-US" dirty="0">
              <a:latin typeface="+mj-lt"/>
            </a:endParaRPr>
          </a:p>
          <a:p>
            <a:pPr algn="ctr"/>
            <a:endParaRPr lang="en-US" dirty="0">
              <a:latin typeface="+mj-lt"/>
            </a:endParaRPr>
          </a:p>
          <a:p>
            <a:pPr algn="ctr"/>
            <a:r>
              <a:rPr lang="en-US" dirty="0">
                <a:latin typeface="+mj-lt"/>
              </a:rPr>
              <a:t>Phone: 805-782-6749</a:t>
            </a:r>
          </a:p>
        </p:txBody>
      </p:sp>
      <p:pic>
        <p:nvPicPr>
          <p:cNvPr id="5" name="Graphic 4" descr="House">
            <a:hlinkClick r:id="rId3" action="ppaction://hlinksldjump"/>
            <a:extLst>
              <a:ext uri="{FF2B5EF4-FFF2-40B4-BE49-F238E27FC236}">
                <a16:creationId xmlns:a16="http://schemas.microsoft.com/office/drawing/2014/main" id="{DCCEA0F0-217B-438A-8C40-BE918CB046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13304" y="311906"/>
            <a:ext cx="914400" cy="914400"/>
          </a:xfrm>
          <a:prstGeom prst="rect">
            <a:avLst/>
          </a:prstGeom>
        </p:spPr>
      </p:pic>
    </p:spTree>
    <p:extLst>
      <p:ext uri="{BB962C8B-B14F-4D97-AF65-F5344CB8AC3E}">
        <p14:creationId xmlns:p14="http://schemas.microsoft.com/office/powerpoint/2010/main" val="176316231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Theme02_Gallery_MO - v4</Template>
  <TotalTime>0</TotalTime>
  <Words>175</Words>
  <Application>Microsoft Office PowerPoint</Application>
  <PresentationFormat>Widescreen</PresentationFormat>
  <Paragraphs>33</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Gill Sans MT</vt:lpstr>
      <vt:lpstr>Gallery</vt:lpstr>
      <vt:lpstr>Travel Orders and Request Form</vt:lpstr>
      <vt:lpstr>The process</vt:lpstr>
      <vt:lpstr>Travel Request Form</vt:lpstr>
      <vt:lpstr>Travel Resources (calaters) </vt:lpstr>
      <vt:lpstr>Travel Resources (Travel vouchers)</vt:lpstr>
      <vt:lpstr>Travel Resources (logon problems)</vt:lpstr>
      <vt:lpstr>Travel Resources (Special circumstances)</vt:lpstr>
      <vt:lpstr>INSTALLING CALATERS GLOBAL</vt:lpstr>
      <vt:lpstr>Point of contact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Maker Gallery Design</dc:title>
  <dc:creator/>
  <cp:lastModifiedBy/>
  <cp:revision>13</cp:revision>
  <dcterms:created xsi:type="dcterms:W3CDTF">2019-02-01T18:54:21Z</dcterms:created>
  <dcterms:modified xsi:type="dcterms:W3CDTF">2019-03-22T18:10:12Z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2019-02-01T18:54:27.3895572Z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f55d21ed-6b32-4bc8-9744-d96559847c23</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